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regiocentru.ro/" TargetMode="External"/><Relationship Id="rId9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giocentru.ro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hyperlink" Target="http://www.regiocentru.ro/" TargetMode="Externa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hyperlink" Target="http://www.regiocentru.ro/" TargetMode="Externa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hyperlink" Target="http://www.regiocentru.ro/" TargetMode="Externa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hyperlink" Target="http://www.regiocentru.ro/" TargetMode="Externa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hyperlink" Target="http://www.regiocentru.ro/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hyperlink" Target="http://www.regiocentru.ro/" TargetMode="Externa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giocentru.ro/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hyperlink" Target="http://www.regiocentru.ro/" TargetMode="Externa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hyperlink" Target="http://www.regiocentru.ro/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u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6386"/>
          </a:xfrm>
          <a:prstGeom prst="rect">
            <a:avLst/>
          </a:prstGeom>
        </p:spPr>
      </p:pic>
      <p:pic>
        <p:nvPicPr>
          <p:cNvPr id="8" name="Imagin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59605"/>
            <a:ext cx="12192000" cy="111529"/>
          </a:xfrm>
          <a:prstGeom prst="rect">
            <a:avLst/>
          </a:prstGeom>
        </p:spPr>
      </p:pic>
      <p:sp>
        <p:nvSpPr>
          <p:cNvPr id="9" name="CasetăText 8"/>
          <p:cNvSpPr txBox="1"/>
          <p:nvPr userDrawn="1"/>
        </p:nvSpPr>
        <p:spPr>
          <a:xfrm>
            <a:off x="203200" y="6493425"/>
            <a:ext cx="254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050" dirty="0" smtClean="0">
                <a:hlinkClick r:id="rId4"/>
              </a:rPr>
              <a:t>www.regiocentru.ro</a:t>
            </a:r>
            <a:r>
              <a:rPr lang="ro-RO" sz="1050" dirty="0" smtClean="0"/>
              <a:t> I office@adrcentru.ro</a:t>
            </a:r>
            <a:endParaRPr lang="en-US" sz="1050" dirty="0"/>
          </a:p>
        </p:txBody>
      </p:sp>
      <p:pic>
        <p:nvPicPr>
          <p:cNvPr id="10" name="Imagin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9440" y="292815"/>
            <a:ext cx="3524738" cy="738730"/>
          </a:xfrm>
          <a:prstGeom prst="rect">
            <a:avLst/>
          </a:prstGeom>
        </p:spPr>
      </p:pic>
      <p:pic>
        <p:nvPicPr>
          <p:cNvPr id="11" name="Imagine 10"/>
          <p:cNvPicPr>
            <a:picLocks noChangeAspect="1"/>
          </p:cNvPicPr>
          <p:nvPr userDrawn="1"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126" b="90499" l="213" r="93817">
                        <a14:foregroundMark x1="37313" y1="43230" x2="37313" y2="43230"/>
                        <a14:foregroundMark x1="47761" y1="40143" x2="47761" y2="40143"/>
                        <a14:foregroundMark x1="58209" y1="56057" x2="58209" y2="56057"/>
                        <a14:foregroundMark x1="48401" y1="64133" x2="48401" y2="641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009" y="0"/>
            <a:ext cx="1411671" cy="1266092"/>
          </a:xfrm>
          <a:prstGeom prst="rect">
            <a:avLst/>
          </a:prstGeom>
        </p:spPr>
      </p:pic>
      <p:pic>
        <p:nvPicPr>
          <p:cNvPr id="12" name="Imagine 1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458" y="291786"/>
            <a:ext cx="2343270" cy="682520"/>
          </a:xfrm>
          <a:prstGeom prst="rect">
            <a:avLst/>
          </a:prstGeom>
        </p:spPr>
      </p:pic>
      <p:sp>
        <p:nvSpPr>
          <p:cNvPr id="16" name="Substituent conținut 2"/>
          <p:cNvSpPr>
            <a:spLocks noGrp="1"/>
          </p:cNvSpPr>
          <p:nvPr>
            <p:ph idx="1"/>
          </p:nvPr>
        </p:nvSpPr>
        <p:spPr>
          <a:xfrm>
            <a:off x="5767615" y="8381145"/>
            <a:ext cx="10515600" cy="4351338"/>
          </a:xfrm>
        </p:spPr>
        <p:txBody>
          <a:bodyPr/>
          <a:lstStyle/>
          <a:p>
            <a:pPr lvl="0"/>
            <a:r>
              <a:rPr lang="ro-RO" dirty="0"/>
              <a:t>Clic pentru editare stiluri text Coordonator</a:t>
            </a:r>
          </a:p>
          <a:p>
            <a:pPr lvl="1"/>
            <a:r>
              <a:rPr lang="ro-RO" dirty="0"/>
              <a:t>Al doilea nivel</a:t>
            </a:r>
          </a:p>
          <a:p>
            <a:pPr lvl="2"/>
            <a:r>
              <a:rPr lang="ro-RO" dirty="0"/>
              <a:t>Al treilea nivel</a:t>
            </a:r>
          </a:p>
          <a:p>
            <a:pPr lvl="3"/>
            <a:r>
              <a:rPr lang="ro-RO" dirty="0"/>
              <a:t>Al patrulea nivel</a:t>
            </a:r>
          </a:p>
          <a:p>
            <a:pPr lvl="4"/>
            <a:r>
              <a:rPr lang="ro-RO" dirty="0"/>
              <a:t>Al cincilea nivel</a:t>
            </a:r>
          </a:p>
        </p:txBody>
      </p:sp>
      <p:pic>
        <p:nvPicPr>
          <p:cNvPr id="17" name="Picture 2" descr="Untitled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47" r="-500" b="17809"/>
          <a:stretch>
            <a:fillRect/>
          </a:stretch>
        </p:blipFill>
        <p:spPr bwMode="auto">
          <a:xfrm>
            <a:off x="5041531" y="6590179"/>
            <a:ext cx="1952625" cy="15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0656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59605"/>
            <a:ext cx="12192000" cy="111529"/>
          </a:xfrm>
          <a:prstGeom prst="rect">
            <a:avLst/>
          </a:prstGeom>
        </p:spPr>
      </p:pic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59BA-2138-4C98-B2D5-794E5F6A9342}" type="slidenum">
              <a:rPr lang="ro-RO" smtClean="0"/>
              <a:t>‹#›</a:t>
            </a:fld>
            <a:endParaRPr lang="ro-RO"/>
          </a:p>
        </p:txBody>
      </p:sp>
      <p:sp>
        <p:nvSpPr>
          <p:cNvPr id="10" name="CasetăText 9"/>
          <p:cNvSpPr txBox="1"/>
          <p:nvPr userDrawn="1"/>
        </p:nvSpPr>
        <p:spPr>
          <a:xfrm>
            <a:off x="203200" y="6493425"/>
            <a:ext cx="254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050" dirty="0" smtClean="0">
                <a:hlinkClick r:id="rId3"/>
              </a:rPr>
              <a:t>www.regiocentru.ro</a:t>
            </a:r>
            <a:r>
              <a:rPr lang="ro-RO" sz="1050" dirty="0" smtClean="0"/>
              <a:t> I office@adrcentru.ro</a:t>
            </a:r>
            <a:endParaRPr lang="en-US" sz="1050" dirty="0"/>
          </a:p>
        </p:txBody>
      </p:sp>
      <p:pic>
        <p:nvPicPr>
          <p:cNvPr id="11" name="Picture 2" descr="Untitled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47" r="-500" b="17809"/>
          <a:stretch>
            <a:fillRect/>
          </a:stretch>
        </p:blipFill>
        <p:spPr bwMode="auto">
          <a:xfrm>
            <a:off x="5041531" y="6590179"/>
            <a:ext cx="1952625" cy="15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7964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6386"/>
          </a:xfrm>
          <a:prstGeom prst="rect">
            <a:avLst/>
          </a:prstGeom>
        </p:spPr>
      </p:pic>
      <p:pic>
        <p:nvPicPr>
          <p:cNvPr id="8" name="Imagin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59605"/>
            <a:ext cx="12192000" cy="111529"/>
          </a:xfrm>
          <a:prstGeom prst="rect">
            <a:avLst/>
          </a:prstGeom>
        </p:spPr>
      </p:pic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59BA-2138-4C98-B2D5-794E5F6A9342}" type="slidenum">
              <a:rPr lang="ro-RO" smtClean="0"/>
              <a:t>‹#›</a:t>
            </a:fld>
            <a:endParaRPr lang="ro-RO"/>
          </a:p>
        </p:txBody>
      </p:sp>
      <p:sp>
        <p:nvSpPr>
          <p:cNvPr id="10" name="CasetăText 9"/>
          <p:cNvSpPr txBox="1"/>
          <p:nvPr userDrawn="1"/>
        </p:nvSpPr>
        <p:spPr>
          <a:xfrm>
            <a:off x="203200" y="6493425"/>
            <a:ext cx="254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050" dirty="0" smtClean="0">
                <a:hlinkClick r:id="rId4"/>
              </a:rPr>
              <a:t>www.regiocentru.ro</a:t>
            </a:r>
            <a:r>
              <a:rPr lang="ro-RO" sz="1050" dirty="0" smtClean="0"/>
              <a:t> I office@adrcentru.ro</a:t>
            </a:r>
            <a:endParaRPr lang="en-US" sz="1050" dirty="0"/>
          </a:p>
        </p:txBody>
      </p:sp>
      <p:pic>
        <p:nvPicPr>
          <p:cNvPr id="11" name="Picture 2" descr="Untitled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47" r="-500" b="17809"/>
          <a:stretch>
            <a:fillRect/>
          </a:stretch>
        </p:blipFill>
        <p:spPr bwMode="auto">
          <a:xfrm>
            <a:off x="5041531" y="6590179"/>
            <a:ext cx="1952625" cy="15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6565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6386"/>
          </a:xfrm>
          <a:prstGeom prst="rect">
            <a:avLst/>
          </a:prstGeom>
        </p:spPr>
      </p:pic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44AD-2AC7-451E-872F-1795913134E6}" type="datetimeFigureOut">
              <a:rPr lang="ro-RO" smtClean="0"/>
              <a:t>21.06.2024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59BA-2138-4C98-B2D5-794E5F6A9342}" type="slidenum">
              <a:rPr lang="ro-RO" smtClean="0"/>
              <a:t>‹#›</a:t>
            </a:fld>
            <a:endParaRPr lang="ro-RO"/>
          </a:p>
        </p:txBody>
      </p:sp>
      <p:pic>
        <p:nvPicPr>
          <p:cNvPr id="8" name="Imagin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59605"/>
            <a:ext cx="12192000" cy="111529"/>
          </a:xfrm>
          <a:prstGeom prst="rect">
            <a:avLst/>
          </a:prstGeom>
        </p:spPr>
      </p:pic>
      <p:sp>
        <p:nvSpPr>
          <p:cNvPr id="11" name="CasetăText 10"/>
          <p:cNvSpPr txBox="1"/>
          <p:nvPr userDrawn="1"/>
        </p:nvSpPr>
        <p:spPr>
          <a:xfrm>
            <a:off x="203200" y="6493425"/>
            <a:ext cx="254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050" dirty="0" smtClean="0">
                <a:hlinkClick r:id="rId4"/>
              </a:rPr>
              <a:t>www.regiocentru.ro</a:t>
            </a:r>
            <a:r>
              <a:rPr lang="ro-RO" sz="1050" dirty="0" smtClean="0"/>
              <a:t> I office@adrcentru.ro</a:t>
            </a:r>
            <a:endParaRPr lang="en-US" sz="1050" dirty="0"/>
          </a:p>
        </p:txBody>
      </p:sp>
      <p:pic>
        <p:nvPicPr>
          <p:cNvPr id="12" name="Picture 2" descr="Untitled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47" r="-500" b="17809"/>
          <a:stretch>
            <a:fillRect/>
          </a:stretch>
        </p:blipFill>
        <p:spPr bwMode="auto">
          <a:xfrm>
            <a:off x="5041531" y="6590179"/>
            <a:ext cx="1952625" cy="15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0939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6386"/>
          </a:xfrm>
          <a:prstGeom prst="rect">
            <a:avLst/>
          </a:prstGeom>
        </p:spPr>
      </p:pic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Clic pentru editare stil titlu</a:t>
            </a:r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44AD-2AC7-451E-872F-1795913134E6}" type="datetimeFigureOut">
              <a:rPr lang="ro-RO" smtClean="0"/>
              <a:t>21.06.2024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59BA-2138-4C98-B2D5-794E5F6A9342}" type="slidenum">
              <a:rPr lang="ro-RO" smtClean="0"/>
              <a:t>‹#›</a:t>
            </a:fld>
            <a:endParaRPr lang="ro-RO"/>
          </a:p>
        </p:txBody>
      </p:sp>
      <p:pic>
        <p:nvPicPr>
          <p:cNvPr id="8" name="Imagin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59605"/>
            <a:ext cx="12192000" cy="111529"/>
          </a:xfrm>
          <a:prstGeom prst="rect">
            <a:avLst/>
          </a:prstGeom>
        </p:spPr>
      </p:pic>
      <p:sp>
        <p:nvSpPr>
          <p:cNvPr id="10" name="CasetăText 9"/>
          <p:cNvSpPr txBox="1"/>
          <p:nvPr userDrawn="1"/>
        </p:nvSpPr>
        <p:spPr>
          <a:xfrm>
            <a:off x="203200" y="6493425"/>
            <a:ext cx="254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050" dirty="0" smtClean="0">
                <a:hlinkClick r:id="rId4"/>
              </a:rPr>
              <a:t>www.regiocentru.ro</a:t>
            </a:r>
            <a:r>
              <a:rPr lang="ro-RO" sz="1050" dirty="0" smtClean="0"/>
              <a:t> I office@adrcentru.ro</a:t>
            </a:r>
            <a:endParaRPr lang="en-US" sz="1050" dirty="0"/>
          </a:p>
        </p:txBody>
      </p:sp>
      <p:pic>
        <p:nvPicPr>
          <p:cNvPr id="11" name="Picture 2" descr="Untitled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47" r="-500" b="17809"/>
          <a:stretch>
            <a:fillRect/>
          </a:stretch>
        </p:blipFill>
        <p:spPr bwMode="auto">
          <a:xfrm>
            <a:off x="5041531" y="6590179"/>
            <a:ext cx="1952625" cy="15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1286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6386"/>
          </a:xfrm>
          <a:prstGeom prst="rect">
            <a:avLst/>
          </a:prstGeom>
        </p:spPr>
      </p:pic>
      <p:pic>
        <p:nvPicPr>
          <p:cNvPr id="9" name="Imagin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59605"/>
            <a:ext cx="12192000" cy="111529"/>
          </a:xfrm>
          <a:prstGeom prst="rect">
            <a:avLst/>
          </a:prstGeom>
        </p:spPr>
      </p:pic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59BA-2138-4C98-B2D5-794E5F6A9342}" type="slidenum">
              <a:rPr lang="ro-RO" smtClean="0"/>
              <a:t>‹#›</a:t>
            </a:fld>
            <a:endParaRPr lang="ro-RO"/>
          </a:p>
        </p:txBody>
      </p:sp>
      <p:sp>
        <p:nvSpPr>
          <p:cNvPr id="13" name="CasetăText 12"/>
          <p:cNvSpPr txBox="1"/>
          <p:nvPr userDrawn="1"/>
        </p:nvSpPr>
        <p:spPr>
          <a:xfrm>
            <a:off x="203200" y="6493425"/>
            <a:ext cx="254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050" dirty="0" smtClean="0">
                <a:hlinkClick r:id="rId4"/>
              </a:rPr>
              <a:t>www.regiocentru.ro</a:t>
            </a:r>
            <a:r>
              <a:rPr lang="ro-RO" sz="1050" dirty="0" smtClean="0"/>
              <a:t> I office@adrcentru.ro</a:t>
            </a:r>
            <a:endParaRPr lang="en-US" sz="1050" dirty="0"/>
          </a:p>
        </p:txBody>
      </p:sp>
      <p:pic>
        <p:nvPicPr>
          <p:cNvPr id="14" name="Picture 2" descr="Untitled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47" r="-500" b="17809"/>
          <a:stretch>
            <a:fillRect/>
          </a:stretch>
        </p:blipFill>
        <p:spPr bwMode="auto">
          <a:xfrm>
            <a:off x="5041531" y="6590179"/>
            <a:ext cx="1952625" cy="15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4610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in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6386"/>
          </a:xfrm>
          <a:prstGeom prst="rect">
            <a:avLst/>
          </a:prstGeom>
        </p:spPr>
      </p:pic>
      <p:pic>
        <p:nvPicPr>
          <p:cNvPr id="11" name="Imagin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59605"/>
            <a:ext cx="12192000" cy="111529"/>
          </a:xfrm>
          <a:prstGeom prst="rect">
            <a:avLst/>
          </a:prstGeom>
        </p:spPr>
      </p:pic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44AD-2AC7-451E-872F-1795913134E6}" type="datetimeFigureOut">
              <a:rPr lang="ro-RO" smtClean="0"/>
              <a:t>21.06.2024</a:t>
            </a:fld>
            <a:endParaRPr lang="ro-RO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59BA-2138-4C98-B2D5-794E5F6A9342}" type="slidenum">
              <a:rPr lang="ro-RO" smtClean="0"/>
              <a:t>‹#›</a:t>
            </a:fld>
            <a:endParaRPr lang="ro-RO"/>
          </a:p>
        </p:txBody>
      </p:sp>
      <p:sp>
        <p:nvSpPr>
          <p:cNvPr id="13" name="CasetăText 12"/>
          <p:cNvSpPr txBox="1"/>
          <p:nvPr userDrawn="1"/>
        </p:nvSpPr>
        <p:spPr>
          <a:xfrm>
            <a:off x="203200" y="6493425"/>
            <a:ext cx="254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050" dirty="0" smtClean="0">
                <a:hlinkClick r:id="rId4"/>
              </a:rPr>
              <a:t>www.regiocentru.ro</a:t>
            </a:r>
            <a:r>
              <a:rPr lang="ro-RO" sz="1050" dirty="0" smtClean="0"/>
              <a:t> I office@adrcentru.ro</a:t>
            </a:r>
            <a:endParaRPr lang="en-US" sz="1050" dirty="0"/>
          </a:p>
        </p:txBody>
      </p:sp>
      <p:pic>
        <p:nvPicPr>
          <p:cNvPr id="14" name="Picture 2" descr="Untitled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47" r="-500" b="17809"/>
          <a:stretch>
            <a:fillRect/>
          </a:stretch>
        </p:blipFill>
        <p:spPr bwMode="auto">
          <a:xfrm>
            <a:off x="5041531" y="6590179"/>
            <a:ext cx="1952625" cy="15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637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in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6386"/>
          </a:xfrm>
          <a:prstGeom prst="rect">
            <a:avLst/>
          </a:prstGeom>
        </p:spPr>
      </p:pic>
      <p:pic>
        <p:nvPicPr>
          <p:cNvPr id="7" name="Imagin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59605"/>
            <a:ext cx="12192000" cy="111529"/>
          </a:xfrm>
          <a:prstGeom prst="rect">
            <a:avLst/>
          </a:prstGeom>
        </p:spPr>
      </p:pic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44AD-2AC7-451E-872F-1795913134E6}" type="datetimeFigureOut">
              <a:rPr lang="ro-RO" smtClean="0"/>
              <a:t>21.06.2024</a:t>
            </a:fld>
            <a:endParaRPr lang="ro-RO" dirty="0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59BA-2138-4C98-B2D5-794E5F6A9342}" type="slidenum">
              <a:rPr lang="ro-RO" smtClean="0"/>
              <a:t>‹#›</a:t>
            </a:fld>
            <a:endParaRPr lang="ro-RO"/>
          </a:p>
        </p:txBody>
      </p:sp>
      <p:sp>
        <p:nvSpPr>
          <p:cNvPr id="11" name="CasetăText 10"/>
          <p:cNvSpPr txBox="1"/>
          <p:nvPr userDrawn="1"/>
        </p:nvSpPr>
        <p:spPr>
          <a:xfrm>
            <a:off x="203200" y="6493425"/>
            <a:ext cx="254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050" dirty="0" smtClean="0">
                <a:hlinkClick r:id="rId4"/>
              </a:rPr>
              <a:t>www.regiocentru.ro</a:t>
            </a:r>
            <a:r>
              <a:rPr lang="ro-RO" sz="1050" dirty="0" smtClean="0"/>
              <a:t> I office@adrcentru.ro</a:t>
            </a:r>
            <a:endParaRPr lang="en-US" sz="1050" dirty="0"/>
          </a:p>
        </p:txBody>
      </p:sp>
      <p:pic>
        <p:nvPicPr>
          <p:cNvPr id="12" name="Picture 2" descr="Untitled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47" r="-500" b="17809"/>
          <a:stretch>
            <a:fillRect/>
          </a:stretch>
        </p:blipFill>
        <p:spPr bwMode="auto">
          <a:xfrm>
            <a:off x="5041531" y="6590179"/>
            <a:ext cx="1952625" cy="15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9492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in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59605"/>
            <a:ext cx="12192000" cy="111529"/>
          </a:xfrm>
          <a:prstGeom prst="rect">
            <a:avLst/>
          </a:prstGeom>
        </p:spPr>
      </p:pic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44AD-2AC7-451E-872F-1795913134E6}" type="datetimeFigureOut">
              <a:rPr lang="ro-RO" smtClean="0"/>
              <a:t>21.06.2024</a:t>
            </a:fld>
            <a:endParaRPr lang="ro-RO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59BA-2138-4C98-B2D5-794E5F6A9342}" type="slidenum">
              <a:rPr lang="ro-RO" smtClean="0"/>
              <a:t>‹#›</a:t>
            </a:fld>
            <a:endParaRPr lang="ro-RO"/>
          </a:p>
        </p:txBody>
      </p:sp>
      <p:sp>
        <p:nvSpPr>
          <p:cNvPr id="8" name="CasetăText 7"/>
          <p:cNvSpPr txBox="1"/>
          <p:nvPr userDrawn="1"/>
        </p:nvSpPr>
        <p:spPr>
          <a:xfrm>
            <a:off x="203200" y="6493425"/>
            <a:ext cx="254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050" dirty="0" smtClean="0">
                <a:hlinkClick r:id="rId3"/>
              </a:rPr>
              <a:t>www.regiocentru.ro</a:t>
            </a:r>
            <a:r>
              <a:rPr lang="ro-RO" sz="1050" dirty="0" smtClean="0"/>
              <a:t> I office@adrcentru.ro</a:t>
            </a:r>
            <a:endParaRPr lang="en-US" sz="1050" dirty="0"/>
          </a:p>
        </p:txBody>
      </p:sp>
      <p:pic>
        <p:nvPicPr>
          <p:cNvPr id="9" name="Picture 2" descr="Untitled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47" r="-500" b="17809"/>
          <a:stretch>
            <a:fillRect/>
          </a:stretch>
        </p:blipFill>
        <p:spPr bwMode="auto">
          <a:xfrm>
            <a:off x="5041531" y="6590179"/>
            <a:ext cx="1952625" cy="15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9234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6386"/>
          </a:xfrm>
          <a:prstGeom prst="rect">
            <a:avLst/>
          </a:prstGeom>
        </p:spPr>
      </p:pic>
      <p:pic>
        <p:nvPicPr>
          <p:cNvPr id="9" name="Imagin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59605"/>
            <a:ext cx="12192000" cy="111529"/>
          </a:xfrm>
          <a:prstGeom prst="rect">
            <a:avLst/>
          </a:prstGeom>
        </p:spPr>
      </p:pic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Clic pentru editare stil titlu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B44AD-2AC7-451E-872F-1795913134E6}" type="datetimeFigureOut">
              <a:rPr lang="ro-RO" smtClean="0"/>
              <a:t>21.06.2024</a:t>
            </a:fld>
            <a:endParaRPr 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59BA-2138-4C98-B2D5-794E5F6A9342}" type="slidenum">
              <a:rPr lang="ro-RO" smtClean="0"/>
              <a:t>‹#›</a:t>
            </a:fld>
            <a:endParaRPr lang="ro-RO"/>
          </a:p>
        </p:txBody>
      </p:sp>
      <p:sp>
        <p:nvSpPr>
          <p:cNvPr id="11" name="CasetăText 10"/>
          <p:cNvSpPr txBox="1"/>
          <p:nvPr userDrawn="1"/>
        </p:nvSpPr>
        <p:spPr>
          <a:xfrm>
            <a:off x="203200" y="6493425"/>
            <a:ext cx="254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050" dirty="0" smtClean="0">
                <a:hlinkClick r:id="rId4"/>
              </a:rPr>
              <a:t>www.regiocentru.ro</a:t>
            </a:r>
            <a:r>
              <a:rPr lang="ro-RO" sz="1050" dirty="0" smtClean="0"/>
              <a:t> I office@adrcentru.ro</a:t>
            </a:r>
            <a:endParaRPr lang="en-US" sz="1050" dirty="0"/>
          </a:p>
        </p:txBody>
      </p:sp>
      <p:pic>
        <p:nvPicPr>
          <p:cNvPr id="12" name="Picture 2" descr="Untitled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47" r="-500" b="17809"/>
          <a:stretch>
            <a:fillRect/>
          </a:stretch>
        </p:blipFill>
        <p:spPr bwMode="auto">
          <a:xfrm>
            <a:off x="5041531" y="6590179"/>
            <a:ext cx="1952625" cy="15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2093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6386"/>
          </a:xfrm>
          <a:prstGeom prst="rect">
            <a:avLst/>
          </a:prstGeom>
        </p:spPr>
      </p:pic>
      <p:pic>
        <p:nvPicPr>
          <p:cNvPr id="9" name="Imagin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59605"/>
            <a:ext cx="12192000" cy="111529"/>
          </a:xfrm>
          <a:prstGeom prst="rect">
            <a:avLst/>
          </a:prstGeom>
        </p:spPr>
      </p:pic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Clic pentru editare stil titlu</a:t>
            </a:r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Clic pentru editare stiluri text Coordonator</a:t>
            </a:r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59BA-2138-4C98-B2D5-794E5F6A9342}" type="slidenum">
              <a:rPr lang="ro-RO" smtClean="0"/>
              <a:t>‹#›</a:t>
            </a:fld>
            <a:endParaRPr lang="ro-RO"/>
          </a:p>
        </p:txBody>
      </p:sp>
      <p:sp>
        <p:nvSpPr>
          <p:cNvPr id="11" name="CasetăText 10"/>
          <p:cNvSpPr txBox="1"/>
          <p:nvPr userDrawn="1"/>
        </p:nvSpPr>
        <p:spPr>
          <a:xfrm>
            <a:off x="203200" y="6493425"/>
            <a:ext cx="2540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050" dirty="0" smtClean="0">
                <a:hlinkClick r:id="rId4"/>
              </a:rPr>
              <a:t>www.regiocentru.ro</a:t>
            </a:r>
            <a:r>
              <a:rPr lang="ro-RO" sz="1050" dirty="0" smtClean="0"/>
              <a:t> I office@adrcentru.ro</a:t>
            </a:r>
            <a:endParaRPr lang="en-US" sz="1050" dirty="0"/>
          </a:p>
        </p:txBody>
      </p:sp>
      <p:pic>
        <p:nvPicPr>
          <p:cNvPr id="12" name="Picture 2" descr="Untitled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47" r="-500" b="17809"/>
          <a:stretch>
            <a:fillRect/>
          </a:stretch>
        </p:blipFill>
        <p:spPr bwMode="auto">
          <a:xfrm>
            <a:off x="5041531" y="6590179"/>
            <a:ext cx="1952625" cy="15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9682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Clic pentru editare stil titlu</a:t>
            </a:r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Clic pentru editare stiluri text Coordonator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B44AD-2AC7-451E-872F-1795913134E6}" type="datetimeFigureOut">
              <a:rPr lang="ro-RO" smtClean="0"/>
              <a:t>21.06.2024</a:t>
            </a:fld>
            <a:endParaRPr 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659BA-2138-4C98-B2D5-794E5F6A934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84190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tăText 4"/>
          <p:cNvSpPr txBox="1"/>
          <p:nvPr/>
        </p:nvSpPr>
        <p:spPr>
          <a:xfrm>
            <a:off x="5555718" y="2512088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4000" b="1" dirty="0">
                <a:solidFill>
                  <a:srgbClr val="264796"/>
                </a:solidFill>
              </a:rPr>
              <a:t>Titlu</a:t>
            </a:r>
          </a:p>
        </p:txBody>
      </p:sp>
      <p:sp>
        <p:nvSpPr>
          <p:cNvPr id="6" name="CasetăText 5"/>
          <p:cNvSpPr txBox="1"/>
          <p:nvPr/>
        </p:nvSpPr>
        <p:spPr>
          <a:xfrm>
            <a:off x="5429112" y="3356893"/>
            <a:ext cx="139807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o-RO" sz="3000" dirty="0">
                <a:solidFill>
                  <a:srgbClr val="264796"/>
                </a:solidFill>
              </a:rPr>
              <a:t>Subtitlu</a:t>
            </a:r>
          </a:p>
        </p:txBody>
      </p:sp>
      <p:sp>
        <p:nvSpPr>
          <p:cNvPr id="3" name="CasetăText 2"/>
          <p:cNvSpPr txBox="1"/>
          <p:nvPr/>
        </p:nvSpPr>
        <p:spPr>
          <a:xfrm>
            <a:off x="9487877" y="6510215"/>
            <a:ext cx="25868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100" dirty="0" smtClean="0"/>
              <a:t>www:                              I email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795970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stituent conținut 2"/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60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705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5963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 smtClean="0"/>
              <a:t>Vă mulțumim!</a:t>
            </a:r>
            <a:endParaRPr lang="en-US" b="1" dirty="0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839788" y="2829168"/>
            <a:ext cx="3932237" cy="3039819"/>
          </a:xfrm>
        </p:spPr>
        <p:txBody>
          <a:bodyPr/>
          <a:lstStyle/>
          <a:p>
            <a:r>
              <a:rPr lang="ro-RO" dirty="0" smtClean="0"/>
              <a:t>Ne găsiți la: </a:t>
            </a:r>
          </a:p>
          <a:p>
            <a:r>
              <a:rPr lang="ro-RO" dirty="0" smtClean="0"/>
              <a:t>(date de contact: ......</a:t>
            </a:r>
          </a:p>
          <a:p>
            <a:endParaRPr lang="ro-RO" dirty="0"/>
          </a:p>
          <a:p>
            <a:endParaRPr lang="en-US" dirty="0"/>
          </a:p>
        </p:txBody>
      </p:sp>
      <p:pic>
        <p:nvPicPr>
          <p:cNvPr id="10" name="Substituent conținut 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370" y="2314947"/>
            <a:ext cx="4774834" cy="1390757"/>
          </a:xfrm>
        </p:spPr>
      </p:pic>
    </p:spTree>
    <p:extLst>
      <p:ext uri="{BB962C8B-B14F-4D97-AF65-F5344CB8AC3E}">
        <p14:creationId xmlns:p14="http://schemas.microsoft.com/office/powerpoint/2010/main" val="2998180097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19</Words>
  <Application>Microsoft Office PowerPoint</Application>
  <PresentationFormat>Ecran lat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Temă Office</vt:lpstr>
      <vt:lpstr>Prezentare PowerPoint</vt:lpstr>
      <vt:lpstr>Prezentare PowerPoint</vt:lpstr>
      <vt:lpstr>Prezentare PowerPoint</vt:lpstr>
      <vt:lpstr>Prezentare PowerPoint</vt:lpstr>
      <vt:lpstr>Vă mulțumim!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User</dc:creator>
  <cp:lastModifiedBy>mirela.groza</cp:lastModifiedBy>
  <cp:revision>6</cp:revision>
  <dcterms:created xsi:type="dcterms:W3CDTF">2023-01-27T10:41:12Z</dcterms:created>
  <dcterms:modified xsi:type="dcterms:W3CDTF">2024-06-21T08:50:55Z</dcterms:modified>
</cp:coreProperties>
</file>